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17" r:id="rId37"/>
    <p:sldId id="26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9B88D-1F2C-45AA-8EE7-1A9F46E5E5F1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AA3C0-1C92-4AC9-8594-A640B587C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39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A1946-5C57-4B34-8005-B487C28446E5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2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8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47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785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0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9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52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29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09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80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9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60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14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37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64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25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79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71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26568CD-1BF9-441D-BDA6-F6AA8371C0C4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42883B9-1CF3-4237-A3AF-2E01CB671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11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FF30BC-86AA-4C79-89A9-337A35D46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5" y="1607126"/>
            <a:ext cx="11997150" cy="35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94BA3-2DB8-4589-87A9-4C9ED641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F6D52-A782-48B7-9093-392D510D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3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90853-653D-4A80-AE3B-31703B64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6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921A16-DE6C-4145-A8FE-29FC5AB5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9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7846B-91B6-40F6-90DE-1793D190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2D60C-8754-46AB-B399-4165E447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4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08DB3-F971-433B-A1D7-594E5A81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EE34E-9223-467D-BA50-B940A112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30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04D4A-A910-4F6A-B778-7F0B02B2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3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C2A0E-80AA-4FD0-A178-A0F98A61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6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6B4EE-4FC1-4714-8B63-56E19942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24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CFB78-4D7B-46E9-9DB2-7D9BE00B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AB8E3-57D8-46F3-A257-39B9C5B5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4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C7D060-797D-4B60-A106-17D13397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46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11A25-D356-41AC-8DB9-856889B9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0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8684B-0337-40B1-A775-787C0E4F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0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4DFB8-6B4F-4084-867B-A7275C33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95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EB1E6-63D9-4F25-A237-ABC8A320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3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F1C52-4C79-4107-8052-424975B3A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31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F1C80-C593-46F6-9122-C004ACF6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05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02517-4B01-4298-BFA8-CD4DB5ED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9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41D01-A044-4CE4-9479-38E73F31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7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9854A-46E2-430F-9CFB-DA191989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7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71D66-77D7-4565-990C-25F5BC73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2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3C516-7CFD-4EB7-99EC-832F7E6C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42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34D0F-F9D7-41F7-B6FA-1E4E33D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0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3A64D-5300-4C79-A416-02D2CF3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67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8292A-4750-4B29-B4F6-285A5E2E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89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BA3B-B5A8-4940-AB0D-C659AF45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Getting Started with </a:t>
            </a:r>
            <a:br>
              <a:rPr lang="en-IN" dirty="0"/>
            </a:br>
            <a:r>
              <a:rPr lang="en-IN" dirty="0"/>
              <a:t>KAFKA &amp; Spring Boot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A744F-74E1-44F6-9121-11D112331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n-IN" dirty="0"/>
              <a:t>Producer &amp; Consumer</a:t>
            </a:r>
          </a:p>
        </p:txBody>
      </p:sp>
    </p:spTree>
    <p:extLst>
      <p:ext uri="{BB962C8B-B14F-4D97-AF65-F5344CB8AC3E}">
        <p14:creationId xmlns:p14="http://schemas.microsoft.com/office/powerpoint/2010/main" val="1176495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E5E07-C7F8-45EF-9DB5-210D2FA7B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1"/>
          <a:stretch/>
        </p:blipFill>
        <p:spPr>
          <a:xfrm>
            <a:off x="6857588" y="1319219"/>
            <a:ext cx="4505242" cy="42195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8ADE64-B92B-44A7-9BEB-928BDF084C41}"/>
              </a:ext>
            </a:extLst>
          </p:cNvPr>
          <p:cNvSpPr/>
          <p:nvPr/>
        </p:nvSpPr>
        <p:spPr>
          <a:xfrm>
            <a:off x="761588" y="5525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spc="50" dirty="0">
                <a:ln w="317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Venkat</a:t>
            </a:r>
          </a:p>
          <a:p>
            <a:r>
              <a:rPr lang="en-IN" b="1" spc="50" dirty="0">
                <a:ln w="317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Corporate Trainer &amp; Motivational Speaker</a:t>
            </a:r>
          </a:p>
        </p:txBody>
      </p:sp>
    </p:spTree>
    <p:extLst>
      <p:ext uri="{BB962C8B-B14F-4D97-AF65-F5344CB8AC3E}">
        <p14:creationId xmlns:p14="http://schemas.microsoft.com/office/powerpoint/2010/main" val="103303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F6F85-E017-4784-83AB-BE6EABE9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7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82530-E063-4A2C-9B81-13F8EF2E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5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DC78E-18BB-4735-850F-011CC09E9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1BCD-A363-4722-B5EE-AA48DF09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4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15991-4B3C-409D-A84A-94CBE62B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1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EEFC1-0679-4DDE-A470-7EB35875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19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11181</TotalTime>
  <Words>18</Words>
  <Application>Microsoft Office PowerPoint</Application>
  <PresentationFormat>Widescreen</PresentationFormat>
  <Paragraphs>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 with  KAFKA &amp; Spring Boot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SOP</dc:title>
  <dc:creator>bvsra</dc:creator>
  <cp:lastModifiedBy>faculty67</cp:lastModifiedBy>
  <cp:revision>229</cp:revision>
  <dcterms:created xsi:type="dcterms:W3CDTF">2020-12-31T00:11:55Z</dcterms:created>
  <dcterms:modified xsi:type="dcterms:W3CDTF">2022-07-12T12:59:20Z</dcterms:modified>
</cp:coreProperties>
</file>